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29" autoAdjust="0"/>
  </p:normalViewPr>
  <p:slideViewPr>
    <p:cSldViewPr>
      <p:cViewPr varScale="1">
        <p:scale>
          <a:sx n="70" d="100"/>
          <a:sy n="70" d="100"/>
        </p:scale>
        <p:origin x="-43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7ECA9EB-0813-48AD-8898-FA9975BB0C5F}" type="slidenum"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15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1500s, many people from Africa were brought to America as slaves, to work on the cotton-plantations and on the farms.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Africans often use music, dancing and singing when they work, and they continued to sing and make music when they came to America. 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songs, are called “work-songs”, “field hollers” and “shouts”. 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Africans were singing together, and the movements of the work followed the rhythm of the music, almost like a dance!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1940s after the 2. world war, many African-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american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blues musicians moved to the cities, where they started to play in groups and bands.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started to use new instruments, like the electric guitar, electric organ, drums, bass and horns. Electric slide guitar was popular.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Chicago became the most important city of the electric Blues.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electric Chicago Blues, had a more rough feel, and sometimes a faster tempo.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On Muddy Waters See;</a:t>
            </a:r>
          </a:p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http://www.allaboutbluesmusic.com/muddy-waters/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the increasing popularity of the Blues, British people started to buy American Blues-records.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</a:t>
            </a:r>
            <a:r>
              <a:rPr lang="en-GB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English 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bands started to play Blues, and some of them went to America to record their own Blues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Cds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Blues and the black music was sold more and more to white listeners, and it had a very large impact on the popular music in both America and Europe.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60s, many British Blues bands made an influence on American groups that mixed the blues with rock. (The Doors, Jefferson Airplane,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Cooder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Texas, the Blues got its own sound in the 1970s (Texas Blues), also heavily influenced of the British blues-rock movement.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80s, outdoor Blues festivals started to be popular, some Blues bands made comeback and artists like Eric Clapton and John Lee Hooker released some important records.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Blues made an enormous importance in the history of popular music, it influenced many movements and styles in the 20. century of music, and still is a large source of inspiration for the new and currently emerging music.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Blues has been interpreted all over the world, mixed with different styles, and has flourished in many different forms.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Video can be viewed at;</a:t>
            </a:r>
          </a:p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https://www.youtube.com/watch?v=D5Tpu0xLgn8</a:t>
            </a:r>
          </a:p>
          <a:p>
            <a:endParaRPr lang="en-GB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video is subject to the Smithsonian Institution copyright and privacy policy (www.si.edu/copyright/). </a:t>
            </a:r>
          </a:p>
          <a:p>
            <a:endParaRPr lang="en-GB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is used under the Fair Use Rule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African slaves started to use the instruments that their owners had on the farms.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Guitars, Banjos, Harmonica and Violins, instruments the Africans did not have access to in Africa were used.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American music of the time, a country-type music, and </a:t>
            </a:r>
            <a:r>
              <a:rPr lang="en-GB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Christian 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religious hymns, important influence on the slaves music.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early 1900s, the Blues was began to take form like we know it today, and eventually performers started to appear.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first known Blues performers came from the Mississippi Delta, traveling around with a guitar, singing in the different communities.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lyrics usually repeated much, and the music had a simple form, very few chords on the guitar, and a swinging and driving rhythm.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usually sang about love, freedom, and about sorrow, and the sad things in life. Feeling “blue”.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early type of Blues is called Country Blues, or Delta Blues.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Usually it was men who was performing the blues music in the Delta Blues period.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guitar became the most important instrument of the blues.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Sometimes the performers also played harmonica, and even used a glass bottleneck to make sliding sounds on the guitar.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melodies was similar to the work-songs, and had something that we call “blue notes”.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 notes creates tension in the melody, and can sometimes sound out of tune, or false.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about Robert Johnson see;</a:t>
            </a:r>
          </a:p>
          <a:p>
            <a:endParaRPr lang="en-GB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http://www.allaboutbluesmusic.com/robert-johnson/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1920s, Blues was starting to be popular in the cities.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Instead of only a man and a guitar, larger bands was formed, and they also played to a larger audience.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female Blues singer, Mamie Smith, was the first to record a blues song in 1920, and other female singers also became popular.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recordings was </a:t>
            </a:r>
            <a:r>
              <a:rPr lang="en-GB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labelled 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“race music”, since the artists were black </a:t>
            </a:r>
            <a:r>
              <a:rPr lang="en-GB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African Americans, 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distinguished from the white artists.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On Mamie Smith See;</a:t>
            </a:r>
          </a:p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http://www.allaboutbluesmusic.com/mamie-smith/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music recorded by the African Americans, was </a:t>
            </a:r>
            <a:r>
              <a:rPr lang="en-GB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labeled</a:t>
            </a: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“race music”, and mostly sold to, or bought by, black listeners.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But, some of the most popular records was also bought by white listeners.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black Blues singers had to perform at places that usually had a black, or a black and white mixed audience.</a:t>
            </a:r>
          </a:p>
          <a:p>
            <a:pPr marL="0" indent="0"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also was traveling around, as Vaudeville performers, and the payment and salaries was very low.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CustomShape 3"/>
          <p:cNvSpPr/>
          <p:nvPr/>
        </p:nvSpPr>
        <p:spPr>
          <a:xfrm>
            <a:off x="270000" y="270000"/>
            <a:ext cx="9540000" cy="7020000"/>
          </a:xfrm>
          <a:prstGeom prst="rect">
            <a:avLst/>
          </a:prstGeom>
          <a:noFill/>
          <a:ln w="3816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14000" y="414000"/>
            <a:ext cx="9252000" cy="6732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F3849E9-18B6-4D61-A6A7-A52BD610C1E1}" type="slidenum">
              <a:rPr lang="en-GB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701280" y="1710360"/>
            <a:ext cx="8769600" cy="540000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504000" y="742320"/>
            <a:ext cx="9071640" cy="139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5400" strike="noStrike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Black History Month
</a:t>
            </a:r>
            <a:r>
              <a:rPr lang="en-GB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Music of Black Origin</a:t>
            </a:r>
          </a:p>
        </p:txBody>
      </p:sp>
      <p:sp>
        <p:nvSpPr>
          <p:cNvPr id="84" name="TextShape 2"/>
          <p:cNvSpPr txBox="1"/>
          <p:nvPr/>
        </p:nvSpPr>
        <p:spPr>
          <a:xfrm>
            <a:off x="4464360" y="2736000"/>
            <a:ext cx="4607640" cy="110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The Blues Dominated The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3"/>
          <a:stretch/>
        </p:blipFill>
        <p:spPr>
          <a:xfrm>
            <a:off x="4680272" y="3779836"/>
            <a:ext cx="4895368" cy="3347803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Race Music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“Race music”, distinguished from white artists.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Mostly sold to, or bought by black listeners.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Black or mixed audience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 payments and salaries.</a:t>
            </a:r>
            <a:endParaRPr lang="en-GB" sz="32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Vaudeville.</a:t>
            </a:r>
            <a:endParaRPr lang="en-GB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432000" y="5075981"/>
            <a:ext cx="4167360" cy="172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do you think </a:t>
            </a:r>
            <a:endParaRPr lang="en-GB" sz="26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label “race music”</a:t>
            </a:r>
            <a:endParaRPr lang="en-GB" sz="26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changed to “rhythm and blues”?</a:t>
            </a:r>
            <a:endParaRPr lang="en-GB" sz="26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3"/>
          <a:stretch/>
        </p:blipFill>
        <p:spPr>
          <a:xfrm>
            <a:off x="4670280" y="3959640"/>
            <a:ext cx="4984560" cy="3168000"/>
          </a:xfrm>
          <a:prstGeom prst="rect">
            <a:avLst/>
          </a:prstGeom>
          <a:ln>
            <a:noFill/>
          </a:ln>
        </p:spPr>
      </p:pic>
      <p:sp>
        <p:nvSpPr>
          <p:cNvPr id="11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Electric Blues in Chicago</a:t>
            </a:r>
            <a:endParaRPr lang="en-GB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1940s Chicago.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instruments.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Electric guitar, electric organ, drums, electric bass and horns.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Rough feel, faster 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tempo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431640" y="5184000"/>
            <a:ext cx="4238640" cy="193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arrival of electric 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instruments on the market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made an important change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en-GB" sz="26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music history, why? 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Muddy 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/>
          <p:nvPr/>
        </p:nvPicPr>
        <p:blipFill>
          <a:blip r:embed="rId3"/>
          <a:stretch/>
        </p:blipFill>
        <p:spPr>
          <a:xfrm>
            <a:off x="4730400" y="3565800"/>
            <a:ext cx="4845240" cy="358092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British Blues Boom</a:t>
            </a:r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British people buy American Blues-records.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English bands playing Blues.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Black music was sold to white listeners. </a:t>
            </a:r>
            <a:endParaRPr lang="en-GB" sz="32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Impact 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the 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popular music 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America 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Europe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sp>
        <p:nvSpPr>
          <p:cNvPr id="120" name="TextShape 3"/>
          <p:cNvSpPr txBox="1"/>
          <p:nvPr/>
        </p:nvSpPr>
        <p:spPr>
          <a:xfrm>
            <a:off x="792000" y="5328000"/>
            <a:ext cx="3672000" cy="144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buClr>
                <a:srgbClr val="FFFFFF"/>
              </a:buClr>
              <a:buSzPct val="45000"/>
            </a:pPr>
            <a:r>
              <a:rPr lang="en-GB" sz="24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kind of impact do you think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buClr>
                <a:srgbClr val="FFFFFF"/>
              </a:buClr>
              <a:buSzPct val="45000"/>
            </a:pPr>
            <a:r>
              <a:rPr lang="en-GB" sz="24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Blues had on the pop music?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>
          <a:blip r:embed="rId3"/>
          <a:stretch/>
        </p:blipFill>
        <p:spPr>
          <a:xfrm>
            <a:off x="4902840" y="3959640"/>
            <a:ext cx="4666680" cy="301536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Blues in the Later Years 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1960s, British blues bands.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Influence on American bands.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Mixed the blues with rock.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Doors, Jefferson Airplane, </a:t>
            </a:r>
            <a:r>
              <a:rPr lang="en-GB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Cooder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1970s Texas Blues.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1980s, Blues festivals, 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Blues </a:t>
            </a: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Impact of Blues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 enormous importance in the history of popular music.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Blues influenced many movements and styles.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large source of inspiration.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Interpreted all over the world, mixed with different styles, flourished in different forms.</a:t>
            </a:r>
          </a:p>
        </p:txBody>
      </p:sp>
      <p:pic>
        <p:nvPicPr>
          <p:cNvPr id="126" name="Picture 125"/>
          <p:cNvPicPr/>
          <p:nvPr/>
        </p:nvPicPr>
        <p:blipFill>
          <a:blip r:embed="rId3"/>
          <a:stretch/>
        </p:blipFill>
        <p:spPr>
          <a:xfrm>
            <a:off x="460080" y="5040000"/>
            <a:ext cx="2923920" cy="202608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4"/>
          <a:stretch/>
        </p:blipFill>
        <p:spPr>
          <a:xfrm>
            <a:off x="3762360" y="5040000"/>
            <a:ext cx="2555640" cy="207684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5"/>
          <a:stretch/>
        </p:blipFill>
        <p:spPr>
          <a:xfrm>
            <a:off x="6186600" y="5005800"/>
            <a:ext cx="3389400" cy="21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Blues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/>
          <p:nvPr/>
        </p:nvPicPr>
        <p:blipFill>
          <a:blip r:embed="rId3"/>
          <a:stretch/>
        </p:blipFill>
        <p:spPr>
          <a:xfrm>
            <a:off x="5176080" y="3456000"/>
            <a:ext cx="4328280" cy="352800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Beginning of Blues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504000" y="1769040"/>
            <a:ext cx="9071640" cy="27308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1500s, African slaves, plantations.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African music traditions.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“work-songs”, “field hollers”, “shouts”.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Singing and dancing 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while</a:t>
            </a:r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working.</a:t>
            </a: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792000" y="5040000"/>
            <a:ext cx="3531240" cy="15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280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Did the Africans have their own type of music?</a:t>
            </a:r>
            <a:endParaRPr lang="en-GB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African “Work Song”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5256000" y="4255200"/>
            <a:ext cx="4319640" cy="287244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4"/>
          <a:stretch/>
        </p:blipFill>
        <p:spPr>
          <a:xfrm>
            <a:off x="504000" y="4201920"/>
            <a:ext cx="4320000" cy="287280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504000" y="432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African music melded together with the American country music.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431800" y="1769040"/>
            <a:ext cx="9071640" cy="2298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American instruments.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Guitars, Banjos, Harmonica and Violins.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Country music, Christian religious hymns.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Early 1900s, Blues form developed.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2"/>
          <p:cNvSpPr txBox="1"/>
          <p:nvPr/>
        </p:nvSpPr>
        <p:spPr>
          <a:xfrm>
            <a:off x="504000" y="1769040"/>
            <a:ext cx="9071640" cy="34509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first Blues performers.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Repeating lyrics.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form, few guitar chords.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Swinging and driving rhythm.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Love, freedom, sorrow, “blue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”.</a:t>
            </a:r>
            <a:endParaRPr lang="en-GB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Country Blues, Delta Blues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pic>
        <p:nvPicPr>
          <p:cNvPr id="94" name="Picture 93"/>
          <p:cNvPicPr/>
          <p:nvPr/>
        </p:nvPicPr>
        <p:blipFill>
          <a:blip r:embed="rId3"/>
          <a:stretch/>
        </p:blipFill>
        <p:spPr>
          <a:xfrm>
            <a:off x="6485400" y="2555701"/>
            <a:ext cx="3106800" cy="439164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Mississippi Delta in the Early 1900s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840" y="5724053"/>
            <a:ext cx="53181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Who is the person in this photo?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>
          <a:blip r:embed="rId3"/>
          <a:stretch/>
        </p:blipFill>
        <p:spPr>
          <a:xfrm>
            <a:off x="5184000" y="4320000"/>
            <a:ext cx="4320000" cy="280728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504000" y="619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Men, Guitars, and “Blue Notes”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432360" y="1769040"/>
            <a:ext cx="9071640" cy="28748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Mostly men performed the Delta Blues.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Guitar, the most important blues-instrument.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Harmonica, glass bottleneck slide.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Melodies similar to work-songs, “blue notes”.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Tension, slightly out of tune</a:t>
            </a: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FFFFFF"/>
              </a:buClr>
              <a:buSzPct val="45000"/>
            </a:pPr>
            <a:endParaRPr lang="en-GB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824" y="5147989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Can anyone guess what the term “blue note” might mean?</a:t>
            </a:r>
          </a:p>
          <a:p>
            <a:pPr algn="ctr"/>
            <a:endParaRPr lang="en-GB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Robert Johnson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3"/>
          <a:stretch/>
        </p:blipFill>
        <p:spPr>
          <a:xfrm>
            <a:off x="5616376" y="3779836"/>
            <a:ext cx="3975824" cy="3276163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Urban Blues, Female Singers.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504000" y="1769040"/>
            <a:ext cx="9071640" cy="2298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1920s, Blues in the cities.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Blues bands, larger audience.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Female singers.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first </a:t>
            </a: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Afro American blues </a:t>
            </a:r>
            <a:r>
              <a:rPr lang="en-GB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record.</a:t>
            </a:r>
          </a:p>
          <a:p>
            <a:pPr marL="108000">
              <a:buClr>
                <a:srgbClr val="FFFFFF"/>
              </a:buClr>
              <a:buSzPct val="45000"/>
            </a:pPr>
            <a:endParaRPr lang="en-GB" sz="32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FFFFFF"/>
              </a:buClr>
              <a:buSzPct val="45000"/>
            </a:pP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buClr>
                <a:srgbClr val="FFFFFF"/>
              </a:buClr>
              <a:buSzPct val="45000"/>
            </a:pPr>
            <a:endParaRPr lang="en-GB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800">
              <a:buClr>
                <a:srgbClr val="FFFFFF"/>
              </a:buClr>
              <a:buSzPct val="75000"/>
            </a:pPr>
            <a:endParaRPr lang="en-GB" sz="28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800">
              <a:buClr>
                <a:srgbClr val="FFFFFF"/>
              </a:buClr>
              <a:buSzPct val="75000"/>
            </a:pPr>
            <a:endParaRPr lang="en-GB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FFFFFF"/>
              </a:buClr>
              <a:buSzPct val="45000"/>
            </a:pPr>
            <a:endParaRPr lang="en-GB" sz="2800" i="1" spc="-1" dirty="0">
              <a:solidFill>
                <a:srgbClr val="FF3333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SzPct val="45000"/>
            </a:pPr>
            <a:endParaRPr lang="en-GB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82800">
              <a:buClr>
                <a:srgbClr val="FFFFFF"/>
              </a:buClr>
              <a:buSzPct val="75000"/>
            </a:pPr>
            <a:endParaRPr lang="en-GB" sz="2800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832" y="5292005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 why was Mamie Smith so Important?</a:t>
            </a:r>
            <a:endParaRPr lang="en-GB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6195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Mamie Smith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1367</Words>
  <Application>Microsoft Office PowerPoint</Application>
  <PresentationFormat>Custom</PresentationFormat>
  <Paragraphs>159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Gray</dc:creator>
  <cp:lastModifiedBy>Lauren Gray</cp:lastModifiedBy>
  <cp:revision>11</cp:revision>
  <dcterms:modified xsi:type="dcterms:W3CDTF">2016-06-22T14:26:28Z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2016-06-20T14:31:09Z</dcterms:created>
  <dc:language>en-GB</dc:language>
  <dcterms:modified xsi:type="dcterms:W3CDTF">2016-06-20T16:04:10Z</dcterms:modified>
  <cp:revision>3</cp:revision>
</cp:coreProperties>
</file>